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4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8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2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6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2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3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1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8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E996-4BF8-41C4-A5C9-2843DDA80AC8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B369D-6129-43B6-860B-75A80D653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4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66122" y="453479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4400"/>
          </a:p>
        </p:txBody>
      </p:sp>
      <p:grpSp>
        <p:nvGrpSpPr>
          <p:cNvPr id="8" name="Group 7"/>
          <p:cNvGrpSpPr/>
          <p:nvPr/>
        </p:nvGrpSpPr>
        <p:grpSpPr>
          <a:xfrm>
            <a:off x="1676400" y="606449"/>
            <a:ext cx="6217920" cy="6189996"/>
            <a:chOff x="1676400" y="606449"/>
            <a:chExt cx="6217920" cy="6189996"/>
          </a:xfrm>
        </p:grpSpPr>
        <p:pic>
          <p:nvPicPr>
            <p:cNvPr id="1026" name="Picture 2" descr="C:\Users\5713\AppData\Local\Temp\jonilogo[1]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976859"/>
              <a:ext cx="6217920" cy="462835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Oval 4"/>
            <p:cNvSpPr/>
            <p:nvPr/>
          </p:nvSpPr>
          <p:spPr>
            <a:xfrm>
              <a:off x="2361890" y="606449"/>
              <a:ext cx="5105400" cy="1232941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prstTxWarp prst="textArchUp">
                <a:avLst/>
              </a:prstTxWarp>
            </a:bodyPr>
            <a:lstStyle/>
            <a:p>
              <a:pPr algn="ctr"/>
              <a:r>
                <a:rPr lang="en-US" sz="6000" smtClean="0">
                  <a:solidFill>
                    <a:schemeClr val="tx1"/>
                  </a:solidFill>
                </a:rPr>
                <a:t>Joan of Ark Pet Sitting</a:t>
              </a:r>
              <a:endParaRPr lang="en-US" sz="600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46829" y="5780782"/>
              <a:ext cx="4419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smtClean="0">
                  <a:solidFill>
                    <a:schemeClr val="tx1"/>
                  </a:solidFill>
                </a:rPr>
                <a:t>“I’m Noah’s Nannie”</a:t>
              </a:r>
            </a:p>
            <a:p>
              <a:pPr algn="ctr"/>
              <a:endParaRPr lang="en-US" sz="3200"/>
            </a:p>
          </p:txBody>
        </p:sp>
      </p:grpSp>
    </p:spTree>
    <p:extLst>
      <p:ext uri="{BB962C8B-B14F-4D97-AF65-F5344CB8AC3E}">
        <p14:creationId xmlns:p14="http://schemas.microsoft.com/office/powerpoint/2010/main" val="150159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Saul Ewing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Joan_x000d_
 Sullivan_x000d_
</dc:creator>
  <cp:lastModifiedBy>Joan_x000d_
 Sullivan_x000d_
</cp:lastModifiedBy>
  <cp:revision>4</cp:revision>
  <dcterms:created xsi:type="dcterms:W3CDTF">2016-05-10T14:20:35Z</dcterms:created>
  <dcterms:modified xsi:type="dcterms:W3CDTF">2016-05-10T14:40:47Z</dcterms:modified>
</cp:coreProperties>
</file>